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1F0F6-474A-BF08-BF48-773A4DF78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80F96B-E91D-908C-423F-082EDCEB7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0EF0A1-148F-3A00-F199-16423EC39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FA51F7-5A27-4A4C-12B2-DA860C20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FCB578-FC69-D259-CD0B-34AF1360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58985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07B3B-0D37-0EB6-04FE-F777E9AF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F9918E-61F1-EF9B-A9E4-F8C8EB9E5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5C3FA0-825A-545B-82DD-F38482A49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F18DD2-FC7E-0811-3CAC-D720938C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52F6A4-839C-F67E-0AF5-ED747E57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338575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0ED4E2-0C55-857A-186A-FC0895207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6E4D72-691E-AB38-4E94-192F29188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BD97F6-5B0E-550B-814C-4559D0C2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18B867-E19C-F525-7B9C-F38616764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12A993-8E9C-0D5F-96F5-7B354C83F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211553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1D64D-5071-24E8-93EB-FB6C2507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906BB0-092B-2E45-8B04-040809435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3CAAEA3-4C86-EB70-1B41-177197ED9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7EE72D-66CE-3598-2A64-652FB30DD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E7635F-43EC-9198-F21A-759D72233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D61BA5-9672-A8E5-8D43-2B0EF3AB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252799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D1E06-8DC4-A8B4-4C38-338A49745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D3C46A-6F70-029B-E143-1C8C95FED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D3A2B6-7023-057F-D88E-0C906518F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60570C-BE57-B91F-5CFA-A5DC69450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00A719-47F7-7980-6FB7-11D8513BB6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FAF5281-C772-C7BF-69F4-C07BFA7DE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ED4163-CB8E-D047-10F6-321417CA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3952F8-913C-3938-0F09-0345B4018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384848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42FC7-A250-7745-C579-5C226D2A8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81B886-9282-2773-753E-F0BBE111D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75BFC4-8A2C-0F68-338C-2534CB2A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E3CFC4-E7BD-9308-84F5-FFEE3EEC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359788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523443-A4D2-41C1-5D7A-0D6CBD8CD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3E0E78-9184-50BA-16CF-8E3CB08F9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777037-6997-3001-2C95-47F6E93E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731488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0DEEAD-5230-89C0-36FB-14C40EE6A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3B476B-C38F-E842-5707-3BD622692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A7B129-8608-8D6F-C169-F6A48D485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B9976D-FD04-38FA-E505-5CEB13704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8F7656-1158-FA90-9F47-47CC2DBBE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34CC27-89C2-EC57-6B88-F67FEAAF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97126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56221-D9D2-B946-57E9-B47C4A81D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174D285-EB89-FE2A-1593-B6B97213D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0787BA-3907-FC85-2A87-625FA163F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57D73-9EF5-DBD8-D118-0A68989C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003B20-D8AC-3B5B-9FA5-529EE3F79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4AB296-989E-DBA6-CBFD-44BF35CFA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673486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B6E1C-7A84-3451-0588-B3BE703F2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F82185-CF8D-9E74-B914-C31B80641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7C20D-6499-94F4-F082-0997AD485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F1521E-69AE-E5AD-A130-F9418D7A4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6AAE46-971F-2A2B-A84D-E30B06AD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92143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5657F39-884A-8EAA-AFA5-602CFEF24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0004F4-D0B1-66D8-1264-A1DB4BF14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B8EA0A-0F81-A492-0E7D-993B8589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6BB4D0-8CD5-670E-4726-90B31CA16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234DE7-D1EE-3508-A9AB-E3B83399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57050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8E366-60DE-1D6F-838C-429348220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C2254F-3148-2F50-2346-147FCC5BC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B0D1E-5CDA-6FED-62CF-8F2884AEA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9484C-5B0F-6848-B5BC-27C7FACC1E31}" type="datetimeFigureOut">
              <a:rPr lang="ru-UZ" smtClean="0"/>
              <a:t>12/10/25</a:t>
            </a:fld>
            <a:endParaRPr lang="ru-U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9035B5-DDA1-8C83-FA7B-0A0AB0343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ABD201-02B8-8116-6B9F-F3339764E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5C952-F5A1-8240-A14A-0B0523CFBCAD}" type="slidenum">
              <a:rPr lang="ru-UZ" smtClean="0"/>
              <a:t>‹#›</a:t>
            </a:fld>
            <a:endParaRPr lang="ru-UZ"/>
          </a:p>
        </p:txBody>
      </p:sp>
    </p:spTree>
    <p:extLst>
      <p:ext uri="{BB962C8B-B14F-4D97-AF65-F5344CB8AC3E}">
        <p14:creationId xmlns:p14="http://schemas.microsoft.com/office/powerpoint/2010/main" val="101883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2" name="Заголовок 1">
            <ns1:extLst>
              <ns1:ext uri="{FF2B5EF4-FFF2-40B4-BE49-F238E27FC236}">
                <ns2:creationId id="{10FE66B5-1D3C-F204-6204-9C300E91E442}"/>
              </ns1:ext>
            </ns1:extLst>
          </ns0:cNvPr>
          <ns0:cNvSpPr>
            <ns1:spLocks noGrp="1"/>
          </ns0:cNvSpPr>
          <ns0:nvPr>
            <ns0:ph type="ctrTitle"/>
          </ns0:nvPr>
        </ns0:nvSpPr>
        <ns0:spPr/>
        <ns0:txBody>
          <ns1:bodyPr/>
          <ns1:lstStyle/>
          <ns1:p>
            <ns1:endParaRPr lang="ru-UZ" dirty="0"/>
          </ns1:p>
        </ns0:txBody>
      </ns0:sp>
      <ns0:sp>
        <ns0:nvSpPr>
          <ns0:cNvPr id="3" name="Подзаголовок 2">
            <ns1:extLst>
              <ns1:ext uri="{FF2B5EF4-FFF2-40B4-BE49-F238E27FC236}">
                <ns2:creationId id="{1DAA19BC-91AF-488F-2819-984926C3CFDA}"/>
              </ns1:ext>
            </ns1:extLst>
          </ns0:cNvPr>
          <ns0:cNvSpPr>
            <ns1:spLocks noGrp="1"/>
          </ns0:cNvSpPr>
          <ns0:nvPr>
            <ns0:ph type="subTitle" idx="1"/>
          </ns0:nvPr>
        </ns0:nvSpPr>
        <ns0:spPr/>
        <ns0:txBody>
          <ns1:bodyPr/>
          <ns1:lstStyle/>
          <ns1:p>
            <ns1:endParaRPr lang="ru-UZ"/>
          </ns1:p>
        </ns0:txBody>
      </ns0:sp>
      <ns0:pic>
        <ns0:nvPicPr>
          <ns0:cNvPr id="11" name="Рисунок 10">
            <ns1:extLst>
              <ns1:ext uri="{FF2B5EF4-FFF2-40B4-BE49-F238E27FC236}">
                <ns2:creationId id="{795AA742-C5F2-0F7C-E4C5-6BFBA7BE7022}"/>
              </ns1:ext>
            </ns1:extLst>
          </ns0:cNvPr>
          <ns0:cNvPicPr>
            <ns1:picLocks noChangeAspect="1"/>
          </ns0:cNvPicPr>
          <ns0:nvPr/>
        </ns0:nvPicPr>
        <ns0:blipFill>
          <ns1:blip ns3:embed="rId2"/>
          <ns1:stretch>
            <ns1:fillRect/>
          </ns1:stretch>
        </ns0:blipFill>
        <ns0:spPr>
          <ns1:xfrm>
            <ns1:off x="0" y="297950"/>
            <ns1:ext cx="12192001" cy="6858000"/>
          </ns1:xfrm>
          <ns1:prstGeom prst="rect">
            <ns1:avLst/>
          </ns1:prstGeom>
        </ns0:spPr>
      </ns0:pic>
      <ns0:sp>
        <ns0:nvSpPr>
          <ns0:cNvPr id="4" name="TextBox 3">
            <ns1:extLst>
              <ns1:ext uri="{FF2B5EF4-FFF2-40B4-BE49-F238E27FC236}">
                <ns2:creationId id="{A0447A1D-832D-5F44-99BE-6D3421813E34}"/>
              </ns1:ext>
            </ns1:extLst>
          </ns0:cNvPr>
          <ns0:cNvSpPr txBox="1"/>
          <ns0:nvPr/>
        </ns0:nvSpPr>
        <ns0:spPr>
          <ns1:xfrm>
            <ns1:off x="904126" y="4429919"/>
            <ns1:ext cx="4479532" cy="1200329"/>
          </ns1:xfrm>
          <ns1:prstGeom prst="rect">
            <ns1:avLst/>
          </ns1:prstGeom>
          <ns1:noFill/>
        </ns0:spPr>
        <ns0:txBody>
          <ns1:bodyPr wrap="square" rtlCol="0">
            <ns1:spAutoFit/>
          </ns1:bodyPr>
          <ns1:lstStyle/>
          <ns1:p>
            <ns1:r>
              <ns1:rPr lang="ru-RU" dirty="0" err="1"/>
              <ns1:t>Осипов Даниил</ns1:t>
            </ns1:r>
            <ns1:r>
              <ns1:rPr lang="ru-RU" dirty="0"/>
              <ns1:t/>
            </ns1:r>
            <ns1:r>
              <ns1:rPr lang="ru-RU"/>
              <ns1:t/>
            </ns1:r>
            <ns1:endParaRPr lang="ru-RU" dirty="0"/>
          </ns1:p>
        </ns0:txBody>
      </ns0:sp>
    </ns0:spTree>
    <ns0:extLst>
      <ns0:ext uri="{BB962C8B-B14F-4D97-AF65-F5344CB8AC3E}">
        <ns4:creationId val="3972918201"/>
      </ns0:ext>
    </ns0:extLst>
  </ns0:cSld>
  <ns0:clrMapOvr>
    <ns1:masterClrMapping/>
  </ns0:clrMapOvr>
</ns0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A9792-CE0C-E54A-4A36-AA72505A7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E699A894-2BA2-2705-D6F9-D8049B6BD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8903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52396C-DDEE-727C-5DBA-80FC759F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0F6623-E7CD-C708-3AF5-75BA63B4D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2264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91149-0F20-8C86-C4D3-AF9DE17B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FDD58C-A6E1-DF8F-9E07-80B6344E4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2" cy="6858000"/>
          </a:xfrm>
        </p:spPr>
      </p:pic>
    </p:spTree>
    <p:extLst>
      <p:ext uri="{BB962C8B-B14F-4D97-AF65-F5344CB8AC3E}">
        <p14:creationId xmlns:p14="http://schemas.microsoft.com/office/powerpoint/2010/main" val="61608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B0F0A-F522-3717-CB9E-648D671F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EF94B9DB-4891-25B3-AE99-876F274D6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183691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5A6F4-6363-0C48-BAD8-1C95304F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0859A3-2FF0-0F59-1D2F-F1F6F1B31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4937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CE1B0B-2788-2BA2-6AFD-0CB7BDEAC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6E3F3F5-FA60-EE57-0ABD-DF1503E98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46730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24D3B-57EF-E58D-F7FE-A0C913D7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A3711F3-C9A7-F5DE-60EF-C6A98CB22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63799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6DC83-74B6-1143-4E5A-F3DBCDA6A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25E0BFD-F96F-BE9D-8F50-AAE90A633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2" cy="6858001"/>
          </a:xfrm>
        </p:spPr>
      </p:pic>
    </p:spTree>
    <p:extLst>
      <p:ext uri="{BB962C8B-B14F-4D97-AF65-F5344CB8AC3E}">
        <p14:creationId xmlns:p14="http://schemas.microsoft.com/office/powerpoint/2010/main" val="3276670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13F36-FC29-8978-2F43-282F811EB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214E20-CD3C-F1E8-349D-1F9348A77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5218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71367C-D566-CACD-609D-CDCA9C019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54CB34-5C21-2B17-E8C5-833A17CA5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38926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9C6DEF-D621-353E-83E3-BA40CFD6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E0AE61E-50CB-FF6C-4067-06A6DB4CE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38183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B241B-B56F-FCF8-E0DA-20342A59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102829-A70B-6476-E880-CC703382F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01406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A9661-C0F2-0104-59B8-90E3C085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79FEB8A-832F-F11F-2238-F9D8CAA8F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9129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E8B11D-FE6D-BBD9-19EA-C8CEC50E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52C7959-8109-9BDD-2DFF-3CCB6A4E9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55265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8DA21C-B067-52EC-9704-B90F370B8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7DB6A40-03D8-965E-1C32-7F2671028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22216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A2BE4-C56C-B36D-B36D-EB4567B9D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747BB5F-6E7B-2BF6-7D36-80D1B1CB4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0124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3405A-19E7-EBBC-264E-93972812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B28DC2-1810-6963-E32C-AF23AC782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78605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AE8E8-8343-DF9D-C84C-CC4990EB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81DD48-6FF3-098D-46AA-0A34ED0378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31402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724F0-8B8D-C228-5F6B-6886111C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24928B7-D19E-759C-0015-3D72A58293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063705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26888-EFCA-B1F7-3F24-035CDE02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EB00BA-4A60-C688-577D-CFD2260C1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70550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9BB6F-9A56-F49B-47DF-10045588A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47D4446-7732-25CE-14D8-AC2531905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396775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23</Words>
  <Application>Microsoft Macintosh PowerPoint</Application>
  <PresentationFormat>Широкоэкранный</PresentationFormat>
  <Paragraphs>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Даниил Осипов</dc:creator>
  <cp:lastModifiedBy>Даниил Осипов</cp:lastModifiedBy>
  <cp:revision>2</cp:revision>
  <dcterms:created xsi:type="dcterms:W3CDTF">2025-11-26T12:47:54Z</dcterms:created>
  <dcterms:modified xsi:type="dcterms:W3CDTF">2025-12-10T12:56:01Z</dcterms:modified>
</cp:coreProperties>
</file>